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507" r:id="rId2"/>
    <p:sldId id="415" r:id="rId3"/>
    <p:sldId id="508" r:id="rId4"/>
    <p:sldId id="416" r:id="rId5"/>
    <p:sldId id="509" r:id="rId6"/>
    <p:sldId id="510" r:id="rId7"/>
    <p:sldId id="417" r:id="rId8"/>
    <p:sldId id="412" r:id="rId9"/>
    <p:sldId id="413" r:id="rId10"/>
    <p:sldId id="424" r:id="rId11"/>
    <p:sldId id="428" r:id="rId12"/>
    <p:sldId id="430" r:id="rId13"/>
    <p:sldId id="635" r:id="rId14"/>
    <p:sldId id="431" r:id="rId15"/>
    <p:sldId id="432" r:id="rId16"/>
    <p:sldId id="433" r:id="rId17"/>
    <p:sldId id="436" r:id="rId18"/>
    <p:sldId id="437" r:id="rId19"/>
    <p:sldId id="440" r:id="rId20"/>
    <p:sldId id="438" r:id="rId21"/>
    <p:sldId id="458" r:id="rId22"/>
    <p:sldId id="460" r:id="rId23"/>
    <p:sldId id="461" r:id="rId24"/>
    <p:sldId id="483" r:id="rId25"/>
    <p:sldId id="626" r:id="rId26"/>
    <p:sldId id="588" r:id="rId27"/>
    <p:sldId id="633" r:id="rId28"/>
    <p:sldId id="463" r:id="rId29"/>
    <p:sldId id="464" r:id="rId30"/>
    <p:sldId id="465" r:id="rId31"/>
    <p:sldId id="473" r:id="rId32"/>
    <p:sldId id="621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D16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318" y="150"/>
      </p:cViewPr>
      <p:guideLst>
        <p:guide orient="horz" pos="2212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7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84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2022/11/15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988050" y="594360"/>
            <a:ext cx="571055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ym typeface="+mn-ea"/>
              </a:rPr>
              <a:t>五金三层花型</a:t>
            </a:r>
            <a:r>
              <a:rPr lang="zh-CN" b="1">
                <a:sym typeface="+mn-ea"/>
              </a:rPr>
              <a:t>水果篮</a:t>
            </a:r>
            <a:r>
              <a:rPr lang="en-US" altLang="zh-CN" b="1">
                <a:sym typeface="+mn-ea"/>
              </a:rPr>
              <a:t>(SKU1314352)</a:t>
            </a:r>
            <a:endParaRPr lang="zh-CN" b="1"/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3 x 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3 x </a:t>
            </a:r>
            <a:r>
              <a:rPr lang="en-US" altLang="zh-CN">
                <a:sym typeface="+mn-ea"/>
              </a:rPr>
              <a:t>63.5</a:t>
            </a:r>
            <a:r>
              <a:rPr lang="zh-CN" altLang="en-US">
                <a:sym typeface="+mn-ea"/>
              </a:rPr>
              <a:t> </a:t>
            </a:r>
            <a:r>
              <a:rPr lang="en-US" altLang="zh-CN">
                <a:sym typeface="+mn-ea"/>
              </a:rPr>
              <a:t>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684</a:t>
            </a:r>
            <a:r>
              <a:rPr lang="zh-CN" altLang="en-US"/>
              <a:t>套</a:t>
            </a:r>
            <a:r>
              <a:rPr lang="en-US" altLang="zh-CN"/>
              <a:t>/171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内盒规格：33.50</a:t>
            </a:r>
            <a:r>
              <a:rPr lang="en-US" altLang="zh-CN"/>
              <a:t>*13.50*33.20CM</a:t>
            </a:r>
          </a:p>
          <a:p>
            <a:endParaRPr lang="en-US" altLang="zh-CN"/>
          </a:p>
          <a:p>
            <a:r>
              <a:rPr lang="zh-CN" altLang="en-US"/>
              <a:t>内盒重量：</a:t>
            </a:r>
            <a:r>
              <a:rPr lang="en-US" altLang="zh-CN">
                <a:sym typeface="+mn-ea"/>
              </a:rPr>
              <a:t>2.5KG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58*36*36CM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/>
              <a:t>外箱</a:t>
            </a:r>
            <a:r>
              <a:rPr lang="en-US" altLang="zh-CN"/>
              <a:t>QTY:  4   </a:t>
            </a:r>
            <a:r>
              <a:rPr lang="zh-CN" altLang="en-US"/>
              <a:t>外箱毛重：</a:t>
            </a:r>
            <a:r>
              <a:rPr lang="en-US" altLang="zh-CN"/>
              <a:t>11.5 KG</a:t>
            </a:r>
          </a:p>
          <a:p>
            <a:endParaRPr lang="en-US" altLang="zh-CN"/>
          </a:p>
          <a:p>
            <a:r>
              <a:rPr lang="en-US" altLang="zh-CN"/>
              <a:t>CBM: 12.9</a:t>
            </a:r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价格：</a:t>
            </a:r>
            <a:r>
              <a:rPr lang="en-US" altLang="zh-CN">
                <a:solidFill>
                  <a:srgbClr val="FF0000"/>
                </a:solidFill>
              </a:rPr>
              <a:t>RMB 60</a:t>
            </a:r>
            <a:r>
              <a:rPr lang="zh-CN" altLang="en-US">
                <a:solidFill>
                  <a:srgbClr val="FF0000"/>
                </a:solidFill>
              </a:rPr>
              <a:t>元</a:t>
            </a:r>
          </a:p>
          <a:p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          USD 8.95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" y="41910"/>
            <a:ext cx="4346575" cy="672846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82640" y="442595"/>
            <a:ext cx="5015230" cy="575373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55460" y="375285"/>
            <a:ext cx="375729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五金两层长方形果蔬置物篮</a:t>
            </a:r>
            <a:r>
              <a:rPr lang="en-US" altLang="zh-CN" b="1">
                <a:sym typeface="+mn-ea"/>
              </a:rPr>
              <a:t>(sku1377604)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29*19*33CM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719</a:t>
            </a:r>
            <a:r>
              <a:rPr lang="zh-CN" altLang="en-US"/>
              <a:t>套</a:t>
            </a:r>
            <a:r>
              <a:rPr lang="en-US" altLang="zh-CN"/>
              <a:t>/72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29.5*19.5*11CM</a:t>
            </a:r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1.67KG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56.5*40.5*31CM 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10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13.5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5.1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40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5.97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1-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3900" y="52705"/>
            <a:ext cx="5057775" cy="67519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03060" y="253365"/>
            <a:ext cx="5015230" cy="631126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"/>
    </mc:Choice>
    <mc:Fallback>
      <p:transition spd="slow" advTm="19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63080" y="474345"/>
            <a:ext cx="403288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五金两</a:t>
            </a:r>
            <a:r>
              <a:rPr b="1">
                <a:sym typeface="+mn-ea"/>
              </a:rPr>
              <a:t>层</a:t>
            </a:r>
            <a:r>
              <a:rPr lang="zh-CN" b="1">
                <a:sym typeface="+mn-ea"/>
              </a:rPr>
              <a:t>长</a:t>
            </a:r>
            <a:r>
              <a:rPr b="1">
                <a:sym typeface="+mn-ea"/>
              </a:rPr>
              <a:t>方形</a:t>
            </a:r>
            <a:r>
              <a:rPr lang="zh-CN" b="1">
                <a:sym typeface="+mn-ea"/>
              </a:rPr>
              <a:t>水果</a:t>
            </a:r>
            <a:r>
              <a:rPr b="1">
                <a:sym typeface="+mn-ea"/>
              </a:rPr>
              <a:t>篮</a:t>
            </a:r>
            <a:r>
              <a:rPr lang="en-US" b="1">
                <a:sym typeface="+mn-ea"/>
              </a:rPr>
              <a:t>(sku1293883 )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29*19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*34CM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944</a:t>
            </a:r>
            <a:r>
              <a:rPr lang="zh-CN" altLang="en-US"/>
              <a:t>套</a:t>
            </a:r>
            <a:r>
              <a:rPr lang="en-US" altLang="zh-CN"/>
              <a:t>/95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包装：彩盒</a:t>
            </a:r>
          </a:p>
          <a:p>
            <a:r>
              <a:rPr lang="zh-CN" altLang="en-US">
                <a:sym typeface="+mn-ea"/>
              </a:rPr>
              <a:t>          </a:t>
            </a:r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29.5*19.5*11CM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1.51KG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56.5*40.5*31CM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10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16.5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6.73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42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6.26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1-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165" y="67310"/>
            <a:ext cx="6024245" cy="6722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03060" y="252730"/>
            <a:ext cx="5015230" cy="660527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"/>
    </mc:Choice>
    <mc:Fallback>
      <p:transition spd="slow" advTm="1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48170" y="455295"/>
            <a:ext cx="452501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ym typeface="+mn-ea"/>
              </a:rPr>
              <a:t>2 PK </a:t>
            </a:r>
            <a:r>
              <a:rPr lang="zh-CN" altLang="en-US" b="1">
                <a:sym typeface="+mn-ea"/>
              </a:rPr>
              <a:t>五金</a:t>
            </a:r>
            <a:r>
              <a:rPr b="1">
                <a:sym typeface="+mn-ea"/>
              </a:rPr>
              <a:t>双层叠放置物篮 </a:t>
            </a:r>
            <a:r>
              <a:rPr lang="en-US" b="1">
                <a:sym typeface="+mn-ea"/>
              </a:rPr>
              <a:t>(sku1293895)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33.5*23*15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444 </a:t>
            </a:r>
            <a:r>
              <a:rPr lang="zh-CN" altLang="en-US"/>
              <a:t>套</a:t>
            </a:r>
            <a:r>
              <a:rPr lang="en-US" altLang="zh-CN"/>
              <a:t>/74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包装：彩盒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35.1*25*17.2CM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1.97KG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54.5*52*37CM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6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13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7.75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50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7.46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03060" y="328930"/>
            <a:ext cx="5015230" cy="600583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71tk-afFkaL._AC_SL150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" y="455295"/>
            <a:ext cx="6457315" cy="59474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"/>
    </mc:Choice>
    <mc:Fallback>
      <p:transition spd="slow" advTm="2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26250" y="443865"/>
            <a:ext cx="426021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ym typeface="+mn-ea"/>
              </a:rPr>
              <a:t>2P</a:t>
            </a:r>
            <a:r>
              <a:rPr lang="en-US" b="1">
                <a:sym typeface="+mn-ea"/>
              </a:rPr>
              <a:t>ACK</a:t>
            </a:r>
            <a:r>
              <a:rPr b="1">
                <a:sym typeface="+mn-ea"/>
              </a:rPr>
              <a:t> </a:t>
            </a:r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香蕉挂钩圆环型果蔬置物篮</a:t>
            </a:r>
          </a:p>
          <a:p>
            <a:r>
              <a:rPr lang="en-US" altLang="zh-CN">
                <a:sym typeface="+mn-ea"/>
              </a:rPr>
              <a:t>(</a:t>
            </a:r>
            <a:r>
              <a:rPr lang="en-US" altLang="zh-CN" b="1">
                <a:sym typeface="+mn-ea"/>
              </a:rPr>
              <a:t>SKU1327806</a:t>
            </a:r>
            <a:r>
              <a:rPr lang="en-US" altLang="zh-CN">
                <a:sym typeface="+mn-ea"/>
              </a:rPr>
              <a:t>)</a:t>
            </a:r>
          </a:p>
          <a:p>
            <a:r>
              <a:rPr lang="zh-CN" altLang="en-US">
                <a:sym typeface="+mn-ea"/>
              </a:rPr>
              <a:t>产品规格：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25.40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*25.40*35CM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192 </a:t>
            </a:r>
            <a:r>
              <a:rPr lang="zh-CN" altLang="en-US"/>
              <a:t>套</a:t>
            </a:r>
            <a:r>
              <a:rPr lang="en-US" altLang="zh-CN"/>
              <a:t>/16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26*26*16.5CM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1.34KG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54.5*52.5*54.6CM 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12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16.6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2.5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40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5.97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4" name="图片 3" descr="1-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" y="211455"/>
            <a:ext cx="6470650" cy="6470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570345" y="306705"/>
            <a:ext cx="5015230" cy="637476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"/>
    </mc:Choice>
    <mc:Fallback>
      <p:transition spd="slow" advTm="1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023100" y="313055"/>
            <a:ext cx="383413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五金两层圆形水果篮</a:t>
            </a:r>
            <a:r>
              <a:rPr lang="en-US" altLang="zh-CN" b="1">
                <a:sym typeface="+mn-ea"/>
              </a:rPr>
              <a:t>(SKU1392603 )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产品规格：30*30*43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</a:t>
            </a:r>
            <a:r>
              <a:rPr lang="en-US" altLang="zh-CN"/>
              <a:t>:921</a:t>
            </a:r>
            <a:r>
              <a:rPr lang="zh-CN" altLang="en-US"/>
              <a:t>套</a:t>
            </a:r>
            <a:r>
              <a:rPr lang="en-US" altLang="zh-CN"/>
              <a:t>/230CTN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31.5*13.5*30.5CM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1.4KG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外箱规格：59.5*41*33C</a:t>
            </a:r>
            <a:r>
              <a:rPr lang="en-US" altLang="zh-CN">
                <a:sym typeface="+mn-ea"/>
              </a:rPr>
              <a:t>M</a:t>
            </a:r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4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7.7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18.5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42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6.26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0"/>
            <a:ext cx="6688455" cy="6688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74485" y="243205"/>
            <a:ext cx="5015230" cy="620649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"/>
    </mc:Choice>
    <mc:Fallback>
      <p:transition spd="slow" advTm="26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85635" y="336550"/>
            <a:ext cx="3691255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五金两层</a:t>
            </a:r>
            <a:r>
              <a:rPr b="1">
                <a:sym typeface="+mn-ea"/>
              </a:rPr>
              <a:t>方形</a:t>
            </a:r>
            <a:r>
              <a:rPr lang="zh-CN" b="1">
                <a:sym typeface="+mn-ea"/>
              </a:rPr>
              <a:t>水果</a:t>
            </a:r>
            <a:r>
              <a:rPr b="1">
                <a:sym typeface="+mn-ea"/>
              </a:rPr>
              <a:t>篮</a:t>
            </a:r>
            <a:r>
              <a:rPr lang="zh-CN" b="1">
                <a:sym typeface="+mn-ea"/>
              </a:rPr>
              <a:t>配挂钩</a:t>
            </a:r>
            <a:r>
              <a:rPr b="1">
                <a:sym typeface="+mn-ea"/>
              </a:rPr>
              <a:t> </a:t>
            </a:r>
            <a:r>
              <a:rPr lang="en-US" altLang="zh-CN" b="1">
                <a:sym typeface="+mn-ea"/>
              </a:rPr>
              <a:t>(SKU1392605 )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产品规格：31*30.5*36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887 </a:t>
            </a:r>
            <a:r>
              <a:rPr lang="zh-CN" altLang="en-US"/>
              <a:t>套</a:t>
            </a:r>
            <a:r>
              <a:rPr lang="en-US" altLang="zh-CN"/>
              <a:t>/148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30.6*9.5*31CM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1.6KG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ym typeface="+mn-ea"/>
              </a:rPr>
              <a:t>外箱规格：58.5*32*32C</a:t>
            </a:r>
            <a:r>
              <a:rPr lang="en-US" altLang="zh-CN">
                <a:sym typeface="+mn-ea"/>
              </a:rPr>
              <a:t>M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6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11.5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8.9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42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6.26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" y="147955"/>
            <a:ext cx="6562090" cy="65620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24320" y="252730"/>
            <a:ext cx="5015230" cy="598614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"/>
    </mc:Choice>
    <mc:Fallback>
      <p:transition spd="slow" advTm="18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397750" y="497840"/>
            <a:ext cx="3878580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五金两层</a:t>
            </a:r>
            <a:r>
              <a:rPr b="1">
                <a:sym typeface="+mn-ea"/>
              </a:rPr>
              <a:t>圆形</a:t>
            </a:r>
            <a:r>
              <a:rPr lang="zh-CN" b="1">
                <a:sym typeface="+mn-ea"/>
              </a:rPr>
              <a:t>水果</a:t>
            </a:r>
            <a:r>
              <a:rPr b="1">
                <a:sym typeface="+mn-ea"/>
              </a:rPr>
              <a:t>篮 </a:t>
            </a:r>
            <a:r>
              <a:rPr lang="en-US" altLang="zh-CN" b="1">
                <a:sym typeface="+mn-ea"/>
              </a:rPr>
              <a:t>(SKU1392609 )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产品规格：34*33*45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724</a:t>
            </a:r>
            <a:r>
              <a:rPr lang="zh-CN" altLang="en-US"/>
              <a:t>套</a:t>
            </a:r>
            <a:r>
              <a:rPr lang="en-US" altLang="zh-CN"/>
              <a:t>/181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35.5*12*33CM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1.6KG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外箱规格：61.5*37*34Cm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4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10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14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44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6.6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156845"/>
            <a:ext cx="6544310" cy="65443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74485" y="310515"/>
            <a:ext cx="5015230" cy="606234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"/>
    </mc:Choice>
    <mc:Fallback>
      <p:transition spd="slow" advTm="19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52920" y="401955"/>
            <a:ext cx="3710305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圆形香蕉挂钩</a:t>
            </a:r>
            <a:r>
              <a:rPr lang="zh-CN" b="1">
                <a:sym typeface="+mn-ea"/>
              </a:rPr>
              <a:t>水果</a:t>
            </a:r>
            <a:r>
              <a:rPr b="1">
                <a:sym typeface="+mn-ea"/>
              </a:rPr>
              <a:t>篮</a:t>
            </a:r>
            <a:r>
              <a:rPr lang="en-US" altLang="zh-CN" b="1">
                <a:sym typeface="+mn-ea"/>
              </a:rPr>
              <a:t>(SKU1333908)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28*28*36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98</a:t>
            </a:r>
            <a:r>
              <a:rPr lang="zh-CN" altLang="en-US"/>
              <a:t>套</a:t>
            </a:r>
            <a:r>
              <a:rPr lang="en-US" altLang="zh-CN"/>
              <a:t>/6CTN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28.5*12.8*28.5CM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/>
              <a:t>1.1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ym typeface="+mn-ea"/>
              </a:rPr>
              <a:t>外箱规格：</a:t>
            </a:r>
            <a:r>
              <a:rPr>
                <a:sym typeface="+mn-ea"/>
              </a:rPr>
              <a:t>59*54*60CM 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16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19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1.2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35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5.22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880" y="35560"/>
            <a:ext cx="6118225" cy="67868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03060" y="204470"/>
            <a:ext cx="5015230" cy="617791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"/>
    </mc:Choice>
    <mc:Fallback>
      <p:transition spd="slow" advTm="2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48170" y="360680"/>
            <a:ext cx="353949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六边形</a:t>
            </a:r>
            <a:r>
              <a:rPr lang="zh-CN" b="1">
                <a:sym typeface="+mn-ea"/>
              </a:rPr>
              <a:t>挂钩水果篮</a:t>
            </a:r>
            <a:r>
              <a:rPr lang="en-US" altLang="zh-CN" b="1">
                <a:sym typeface="+mn-ea"/>
              </a:rPr>
              <a:t>(SKU1293893 )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35*30.5*35.5CM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964</a:t>
            </a:r>
            <a:r>
              <a:rPr lang="zh-CN" altLang="en-US"/>
              <a:t>套</a:t>
            </a:r>
            <a:r>
              <a:rPr lang="en-US" altLang="zh-CN"/>
              <a:t>/241CTN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32.5*11.3*35CM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1.785KG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48*34*37CM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4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8.2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14.55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30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4.48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" y="62865"/>
            <a:ext cx="6610985" cy="66109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93535" y="290830"/>
            <a:ext cx="5015230" cy="638365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"/>
    </mc:Choice>
    <mc:Fallback>
      <p:transition spd="slow" advTm="2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2605" y="342900"/>
            <a:ext cx="5027930" cy="7293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五金电镀</a:t>
            </a:r>
            <a:r>
              <a:rPr b="1">
                <a:sym typeface="+mn-ea"/>
              </a:rPr>
              <a:t>水果篮</a:t>
            </a:r>
            <a:r>
              <a:rPr lang="en-US" b="1">
                <a:sym typeface="+mn-ea"/>
              </a:rPr>
              <a:t>\</a:t>
            </a:r>
            <a:r>
              <a:rPr b="1">
                <a:sym typeface="+mn-ea"/>
              </a:rPr>
              <a:t>刀叉篮</a:t>
            </a:r>
            <a:r>
              <a:rPr lang="en-US" b="1">
                <a:sym typeface="+mn-ea"/>
              </a:rPr>
              <a:t>\</a:t>
            </a:r>
            <a:r>
              <a:rPr b="1">
                <a:sym typeface="+mn-ea"/>
              </a:rPr>
              <a:t>纸巾架三件套</a:t>
            </a:r>
            <a:r>
              <a:rPr lang="en-US" b="1">
                <a:sym typeface="+mn-ea"/>
              </a:rPr>
              <a:t>(SKU1289480)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纸巾架尺寸：12.5*6.5*16CM </a:t>
            </a: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  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水果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篮尺寸：27*15*25CM    </a:t>
            </a: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  刀叉篮尺寸：12.5*12.517.8CM</a:t>
            </a:r>
          </a:p>
          <a:p>
            <a:endParaRPr lang="zh-CN"/>
          </a:p>
          <a:p>
            <a:r>
              <a:rPr lang="zh-CN"/>
              <a:t>数量：</a:t>
            </a:r>
            <a:r>
              <a:rPr lang="en-US" altLang="zh-CN"/>
              <a:t>513</a:t>
            </a:r>
            <a:r>
              <a:rPr lang="zh-CN" altLang="en-US"/>
              <a:t>套</a:t>
            </a:r>
            <a:r>
              <a:rPr lang="en-US" altLang="zh-CN"/>
              <a:t>/86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28.5*26.5*17CM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sym typeface="+mn-ea"/>
              </a:rPr>
              <a:t>1.42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ym typeface="+mn-ea"/>
              </a:rPr>
              <a:t>外箱规格：53*28*58</a:t>
            </a:r>
            <a:r>
              <a:rPr lang="en-US" altLang="zh-CN">
                <a:sym typeface="+mn-ea"/>
              </a:rPr>
              <a:t>Cm</a:t>
            </a:r>
            <a:endParaRPr lang="en-US" altLang="zh-CN"/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6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10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7.4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60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8.95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6553200" cy="65532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03060" y="215265"/>
            <a:ext cx="5015230" cy="642747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9"/>
    </mc:Choice>
    <mc:Fallback>
      <p:transition spd="slow" advTm="363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901055" y="596900"/>
            <a:ext cx="571055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双环花形三层果蔬篮 </a:t>
            </a:r>
            <a:r>
              <a:rPr lang="en-US" b="1">
                <a:sym typeface="+mn-ea"/>
              </a:rPr>
              <a:t>(SKU1349192)</a:t>
            </a:r>
            <a:endParaRPr b="1">
              <a:sym typeface="+mn-ea"/>
            </a:endParaRPr>
          </a:p>
          <a:p>
            <a:endParaRPr b="1">
              <a:sym typeface="+mn-ea"/>
            </a:endParaRPr>
          </a:p>
          <a:p>
            <a:r>
              <a:rPr lang="zh-CN" altLang="en-US">
                <a:sym typeface="+mn-ea"/>
              </a:rPr>
              <a:t>产品规格：33.5*29.5*67.5CM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1508</a:t>
            </a:r>
            <a:r>
              <a:rPr lang="zh-CN" altLang="en-US"/>
              <a:t>套</a:t>
            </a:r>
            <a:r>
              <a:rPr lang="en-US" altLang="zh-CN"/>
              <a:t>/503 </a:t>
            </a:r>
            <a:r>
              <a:rPr lang="en-US" altLang="zh-CN">
                <a:sym typeface="+mn-ea"/>
              </a:rPr>
              <a:t>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t>35*31*15.5CM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>
                <a:sym typeface="+mn-ea"/>
              </a:rPr>
              <a:t>2.6KG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46.3*36.5*33CM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3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12.5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28</a:t>
            </a:r>
            <a:endParaRPr lang="en-US" altLang="zh-CN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60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8.95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1-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3705" y="22860"/>
            <a:ext cx="4525645" cy="68237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31205" y="462280"/>
            <a:ext cx="5015230" cy="584073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8"/>
    </mc:Choice>
    <mc:Fallback>
      <p:transition spd="slow" advTm="48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923405" y="354330"/>
            <a:ext cx="380492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五金两</a:t>
            </a:r>
            <a:r>
              <a:rPr b="1">
                <a:sym typeface="+mn-ea"/>
              </a:rPr>
              <a:t>层六角菱形</a:t>
            </a:r>
            <a:r>
              <a:rPr lang="zh-CN" b="1">
                <a:sym typeface="+mn-ea"/>
              </a:rPr>
              <a:t>水果</a:t>
            </a:r>
            <a:r>
              <a:rPr b="1">
                <a:sym typeface="+mn-ea"/>
              </a:rPr>
              <a:t>篮</a:t>
            </a:r>
            <a:r>
              <a:rPr lang="en-US" b="1">
                <a:sym typeface="+mn-ea"/>
              </a:rPr>
              <a:t>(SKU1338867)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34.5*30*47CM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1489</a:t>
            </a:r>
            <a:r>
              <a:rPr lang="zh-CN" altLang="en-US"/>
              <a:t>套</a:t>
            </a:r>
            <a:r>
              <a:rPr lang="en-US" altLang="zh-CN"/>
              <a:t>/373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35.5*31.5*12CM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1.61KG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36.5*33.5*50CM</a:t>
            </a:r>
            <a:endParaRPr lang="en-US" altLang="zh-CN"/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4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8.5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22.8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50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7.46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185" y="7620"/>
            <a:ext cx="4947920" cy="68421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03060" y="205105"/>
            <a:ext cx="5015230" cy="635063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4"/>
    </mc:Choice>
    <mc:Fallback>
      <p:transition spd="slow" advTm="93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80225" y="565150"/>
            <a:ext cx="368236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ym typeface="+mn-ea"/>
              </a:rPr>
              <a:t>小鸟标识牌铁架</a:t>
            </a:r>
            <a:r>
              <a:rPr lang="zh-CN" b="1">
                <a:sym typeface="+mn-ea"/>
              </a:rPr>
              <a:t>配陶瓷花盆</a:t>
            </a:r>
            <a:r>
              <a:rPr lang="en-US" b="1">
                <a:sym typeface="+mn-ea"/>
              </a:rPr>
              <a:t>(SKU1345681 )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sym typeface="+mn-ea"/>
              </a:rPr>
              <a:t>10*10*25.8CM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1194</a:t>
            </a:r>
            <a:r>
              <a:rPr lang="zh-CN" altLang="en-US"/>
              <a:t>套</a:t>
            </a:r>
            <a:r>
              <a:rPr lang="en-US" altLang="zh-CN"/>
              <a:t>/67CTN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t>14*13.5*27CM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>
                <a:sym typeface="+mn-ea"/>
              </a:rPr>
              <a:t>0.637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外箱规格：59*47.5*42.5</a:t>
            </a:r>
            <a:r>
              <a:rPr lang="en-US" altLang="zh-CN">
                <a:sym typeface="+mn-ea"/>
              </a:rPr>
              <a:t>CM</a:t>
            </a:r>
            <a:endParaRPr lang="zh-CN" altLang="en-US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18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12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7.98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24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3.58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03060" y="300355"/>
            <a:ext cx="5015230" cy="642239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152400"/>
            <a:ext cx="6569710" cy="65697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"/>
    </mc:Choice>
    <mc:Fallback>
      <p:transition spd="slow" advTm="58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0065" y="389890"/>
            <a:ext cx="374840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鸟屋</a:t>
            </a:r>
            <a:r>
              <a:rPr b="1">
                <a:sym typeface="+mn-ea"/>
              </a:rPr>
              <a:t>带标识牌铁架</a:t>
            </a:r>
            <a:r>
              <a:rPr lang="zh-CN" b="1">
                <a:sym typeface="+mn-ea"/>
              </a:rPr>
              <a:t>配陶瓷花盆</a:t>
            </a:r>
            <a:r>
              <a:rPr lang="en-US" b="1">
                <a:sym typeface="+mn-ea"/>
              </a:rPr>
              <a:t>(SKU1345687)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sym typeface="+mn-ea"/>
              </a:rPr>
              <a:t>12.8*11*38CM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41</a:t>
            </a:r>
            <a:r>
              <a:rPr lang="zh-CN" altLang="en-US"/>
              <a:t>套</a:t>
            </a:r>
            <a:r>
              <a:rPr lang="en-US" altLang="zh-CN"/>
              <a:t>/5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t>28.5*11.8*38.7CM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>
                <a:sym typeface="+mn-ea"/>
              </a:rPr>
              <a:t>1.58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59.5*40.5*49.5CM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8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12.5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0.6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38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5.67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52400"/>
            <a:ext cx="6517005" cy="65170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03060" y="243205"/>
            <a:ext cx="5015230" cy="628396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"/>
    </mc:Choice>
    <mc:Fallback>
      <p:transition spd="slow" advTm="44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51015" y="478790"/>
            <a:ext cx="3644900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ym typeface="+mn-ea"/>
              </a:rPr>
              <a:t>双环形</a:t>
            </a:r>
            <a:r>
              <a:rPr lang="zh-CN" b="1">
                <a:sym typeface="+mn-ea"/>
              </a:rPr>
              <a:t>五金花架配陶瓷花盆</a:t>
            </a:r>
            <a:r>
              <a:rPr lang="en-US" b="1">
                <a:sym typeface="+mn-ea"/>
              </a:rPr>
              <a:t>(SKU1349117 )</a:t>
            </a:r>
            <a:endParaRPr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sym typeface="+mn-ea"/>
              </a:rPr>
              <a:t>32*11*41CM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979</a:t>
            </a:r>
            <a:r>
              <a:rPr lang="zh-CN" altLang="en-US"/>
              <a:t>套</a:t>
            </a:r>
            <a:r>
              <a:rPr lang="en-US" altLang="zh-CN"/>
              <a:t>/245CTN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t>32.5*11.3*37.6CM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>
                <a:sym typeface="+mn-ea"/>
              </a:rPr>
              <a:t>1.45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51.5*34.5*40CM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4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8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CBM:17.41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38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5.67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" y="135890"/>
            <a:ext cx="6586220" cy="65862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703060" y="329565"/>
            <a:ext cx="5015230" cy="599059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6"/>
    </mc:Choice>
    <mc:Fallback>
      <p:transition spd="slow" advTm="45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10095" y="654050"/>
            <a:ext cx="399161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五金带轮子</a:t>
            </a:r>
            <a:r>
              <a:rPr b="1">
                <a:sym typeface="+mn-ea"/>
              </a:rPr>
              <a:t>大吸尘器架子</a:t>
            </a:r>
            <a:r>
              <a:rPr lang="zh-CN" altLang="en-US">
                <a:sym typeface="+mn-ea"/>
              </a:rPr>
              <a:t>（白色）</a:t>
            </a:r>
            <a:r>
              <a:rPr lang="zh-CN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SKU</a:t>
            </a:r>
            <a:r>
              <a:rPr b="1">
                <a:sym typeface="+mn-ea"/>
              </a:rPr>
              <a:t>1237645</a:t>
            </a:r>
            <a:r>
              <a:rPr lang="en-US" b="1">
                <a:sym typeface="+mn-ea"/>
              </a:rPr>
              <a:t>)</a:t>
            </a:r>
            <a:endParaRPr b="1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34*22.3*131</a:t>
            </a:r>
            <a:r>
              <a:rPr lang="en-US" altLang="zh-CN">
                <a:sym typeface="+mn-ea"/>
              </a:rPr>
              <a:t>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468</a:t>
            </a:r>
            <a:r>
              <a:rPr lang="zh-CN" altLang="en-US"/>
              <a:t>套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26.5*8.7*67.5</a:t>
            </a:r>
            <a:r>
              <a:t>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5.8KG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26.5*8.7*67.5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1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5.8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7.28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100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14.92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1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81610"/>
            <a:ext cx="5096510" cy="657606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36490" y="654050"/>
            <a:ext cx="2049145" cy="504952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41795" y="502285"/>
            <a:ext cx="5015230" cy="593852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"/>
    </mc:Choice>
    <mc:Fallback>
      <p:transition spd="slow" advTm="37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11010" y="535940"/>
            <a:ext cx="398272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五金两层折叠置物架</a:t>
            </a:r>
            <a:r>
              <a:rPr b="1">
                <a:sym typeface="+mn-ea"/>
              </a:rPr>
              <a:t> </a:t>
            </a:r>
          </a:p>
          <a:p>
            <a:r>
              <a:rPr lang="zh-CN" b="1">
                <a:sym typeface="+mn-ea"/>
              </a:rPr>
              <a:t>（</a:t>
            </a:r>
            <a:r>
              <a:rPr lang="en-US" altLang="zh-CN" b="1">
                <a:sym typeface="+mn-ea"/>
              </a:rPr>
              <a:t>SKU</a:t>
            </a:r>
            <a:r>
              <a:rPr b="1">
                <a:sym typeface="+mn-ea"/>
              </a:rPr>
              <a:t>13</a:t>
            </a:r>
            <a:r>
              <a:rPr lang="en-US" b="1">
                <a:sym typeface="+mn-ea"/>
              </a:rPr>
              <a:t>82409)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t>41*15*33CM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1200</a:t>
            </a:r>
            <a:r>
              <a:rPr lang="zh-CN" altLang="en-US"/>
              <a:t>套</a:t>
            </a:r>
            <a:r>
              <a:rPr lang="en-US" altLang="zh-CN"/>
              <a:t>/100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t>33.5**4.5*41.5CM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/>
              <a:t>1.15KG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56*35*43.5CM</a:t>
            </a:r>
            <a:endParaRPr lang="en-US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12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14.7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8.52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38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5.67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3060" y="329565"/>
            <a:ext cx="5015230" cy="630301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309245" y="252095"/>
            <a:ext cx="5593715" cy="604456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"/>
    </mc:Choice>
    <mc:Fallback>
      <p:transition spd="slow" advTm="42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49110" y="509270"/>
            <a:ext cx="428942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五金双抽屉咖啡机底座</a:t>
            </a:r>
            <a:r>
              <a:rPr lang="en-US" altLang="zh-CN" b="1">
                <a:sym typeface="+mn-ea"/>
              </a:rPr>
              <a:t>(SKU</a:t>
            </a:r>
            <a:r>
              <a:rPr lang="zh-CN" b="1">
                <a:sym typeface="+mn-ea"/>
              </a:rPr>
              <a:t>1415507</a:t>
            </a:r>
            <a:r>
              <a:rPr lang="en-US" altLang="zh-CN" b="1">
                <a:sym typeface="+mn-ea"/>
              </a:rPr>
              <a:t>)</a:t>
            </a:r>
            <a:endParaRPr lang="zh-CN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>
                <a:sym typeface="+mn-ea"/>
              </a:rPr>
              <a:t>35</a:t>
            </a:r>
            <a:r>
              <a:rPr lang="zh-CN" altLang="en-US">
                <a:sym typeface="+mn-ea"/>
              </a:rPr>
              <a:t>*</a:t>
            </a:r>
            <a:r>
              <a:rPr lang="en-US" altLang="zh-CN">
                <a:sym typeface="+mn-ea"/>
              </a:rPr>
              <a:t>30</a:t>
            </a:r>
            <a:r>
              <a:rPr lang="zh-CN" altLang="en-US">
                <a:sym typeface="+mn-ea"/>
              </a:rPr>
              <a:t>*</a:t>
            </a:r>
            <a:r>
              <a:rPr lang="en-US" altLang="zh-CN">
                <a:sym typeface="+mn-ea"/>
              </a:rPr>
              <a:t>8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920</a:t>
            </a:r>
            <a:r>
              <a:rPr lang="zh-CN" altLang="en-US"/>
              <a:t>套</a:t>
            </a:r>
            <a:r>
              <a:rPr lang="en-US" altLang="zh-CN"/>
              <a:t>/184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/>
              <a:t>35.5x31x9.5CM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/>
              <a:t>2.4KG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50*32*37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5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12.5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10.8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68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10.14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3060" y="300990"/>
            <a:ext cx="5015230" cy="633095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" y="123190"/>
            <a:ext cx="6586855" cy="6586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050" y="123190"/>
            <a:ext cx="2434590" cy="24345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2"/>
    </mc:Choice>
    <mc:Fallback>
      <p:transition spd="slow" advTm="86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49110" y="509270"/>
            <a:ext cx="428942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单抽屉咖啡机架 黑色 </a:t>
            </a:r>
            <a:r>
              <a:rPr lang="en-US" altLang="zh-CN" b="1">
                <a:sym typeface="+mn-ea"/>
              </a:rPr>
              <a:t>(SKU</a:t>
            </a:r>
            <a:r>
              <a:rPr lang="zh-CN" b="1">
                <a:sym typeface="+mn-ea"/>
              </a:rPr>
              <a:t>1335653</a:t>
            </a:r>
            <a:r>
              <a:rPr lang="en-US" altLang="zh-CN" b="1">
                <a:sym typeface="+mn-ea"/>
              </a:rPr>
              <a:t>)</a:t>
            </a:r>
            <a:endParaRPr lang="zh-CN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>
                <a:sym typeface="+mn-ea"/>
              </a:rPr>
              <a:t>35</a:t>
            </a:r>
            <a:r>
              <a:rPr lang="zh-CN" altLang="en-US">
                <a:sym typeface="+mn-ea"/>
              </a:rPr>
              <a:t>*</a:t>
            </a:r>
            <a:r>
              <a:rPr lang="en-US" altLang="zh-CN">
                <a:sym typeface="+mn-ea"/>
              </a:rPr>
              <a:t>24.5</a:t>
            </a:r>
            <a:r>
              <a:rPr lang="zh-CN" altLang="en-US">
                <a:sym typeface="+mn-ea"/>
              </a:rPr>
              <a:t>*</a:t>
            </a:r>
            <a:r>
              <a:rPr lang="en-US" altLang="zh-CN">
                <a:sym typeface="+mn-ea"/>
              </a:rPr>
              <a:t>8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480</a:t>
            </a:r>
            <a:r>
              <a:rPr lang="zh-CN" altLang="en-US"/>
              <a:t>套</a:t>
            </a:r>
            <a:r>
              <a:rPr lang="en-US" altLang="zh-CN"/>
              <a:t>/96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/>
              <a:t>25x9.6x38CM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/>
              <a:t>1.7KG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51*26*39.5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5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7.8KG</a:t>
            </a: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CBM: 5.02</a:t>
            </a:r>
          </a:p>
          <a:p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32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4.76</a:t>
            </a:r>
            <a:endParaRPr lang="en-US" altLang="zh-CN"/>
          </a:p>
          <a:p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03060" y="300990"/>
            <a:ext cx="5015230" cy="633095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300990"/>
            <a:ext cx="5953125" cy="5953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"/>
    </mc:Choice>
    <mc:Fallback>
      <p:transition spd="slow" advTm="59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12915" y="316230"/>
            <a:ext cx="3691255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ym typeface="+mn-ea"/>
              </a:rPr>
              <a:t>2PK </a:t>
            </a:r>
            <a:r>
              <a:rPr b="1">
                <a:sym typeface="+mn-ea"/>
              </a:rPr>
              <a:t>人脸水泥</a:t>
            </a:r>
            <a:r>
              <a:rPr lang="zh-CN" b="1">
                <a:sym typeface="+mn-ea"/>
              </a:rPr>
              <a:t>花盆配</a:t>
            </a:r>
            <a:r>
              <a:rPr b="1">
                <a:sym typeface="+mn-ea"/>
              </a:rPr>
              <a:t>绿植</a:t>
            </a:r>
            <a:r>
              <a:rPr lang="en-US" altLang="zh-CN" b="1">
                <a:sym typeface="+mn-ea"/>
              </a:rPr>
              <a:t>(SKU</a:t>
            </a:r>
            <a:r>
              <a:rPr lang="zh-CN" b="1">
                <a:sym typeface="+mn-ea"/>
              </a:rPr>
              <a:t>1</a:t>
            </a:r>
            <a:r>
              <a:rPr lang="en-US" altLang="zh-CN" b="1">
                <a:sym typeface="+mn-ea"/>
              </a:rPr>
              <a:t>291324)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10*10*11.5</a:t>
            </a:r>
            <a:r>
              <a:rPr lang="en-US" altLang="zh-CN">
                <a:sym typeface="+mn-ea"/>
              </a:rPr>
              <a:t>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1043</a:t>
            </a:r>
            <a:r>
              <a:rPr lang="zh-CN" altLang="en-US"/>
              <a:t>套</a:t>
            </a:r>
            <a:r>
              <a:rPr lang="en-US" altLang="zh-CN"/>
              <a:t>/174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包装：彩盒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30.5*16.5*25.5</a:t>
            </a:r>
            <a:r>
              <a:t>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/>
              <a:t>2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.5KG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52*32*53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6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16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15.25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36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5.37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" y="176530"/>
            <a:ext cx="6536055" cy="65360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57340" y="176530"/>
            <a:ext cx="5015230" cy="653605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0"/>
    </mc:Choice>
    <mc:Fallback>
      <p:transition spd="slow" advTm="7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80225" y="334645"/>
            <a:ext cx="3510915" cy="6739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>
                <a:sym typeface="+mn-ea"/>
              </a:rPr>
              <a:t>2PK </a:t>
            </a:r>
            <a:r>
              <a:rPr b="1">
                <a:sym typeface="+mn-ea"/>
              </a:rPr>
              <a:t>陶瓷花盆</a:t>
            </a:r>
            <a:r>
              <a:rPr lang="zh-CN" b="1">
                <a:sym typeface="+mn-ea"/>
              </a:rPr>
              <a:t>配多肉植物</a:t>
            </a:r>
            <a:r>
              <a:rPr lang="en-US" altLang="zh-CN" b="1">
                <a:sym typeface="+mn-ea"/>
              </a:rPr>
              <a:t>(SKU</a:t>
            </a:r>
            <a:r>
              <a:rPr lang="zh-CN" b="1">
                <a:sym typeface="+mn-ea"/>
              </a:rPr>
              <a:t>1</a:t>
            </a:r>
            <a:r>
              <a:rPr lang="en-US" altLang="zh-CN" b="1">
                <a:sym typeface="+mn-ea"/>
              </a:rPr>
              <a:t>291316)</a:t>
            </a:r>
            <a:endParaRPr lang="zh-CN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7.5*7.5*7.5</a:t>
            </a:r>
            <a:r>
              <a:rPr lang="en-US" altLang="zh-CN">
                <a:sym typeface="+mn-ea"/>
              </a:rPr>
              <a:t>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768</a:t>
            </a:r>
            <a:r>
              <a:rPr lang="zh-CN" altLang="en-US"/>
              <a:t>套</a:t>
            </a:r>
            <a:r>
              <a:rPr lang="en-US" altLang="zh-CN"/>
              <a:t>/32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包装：彩盒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15*7.5*14</a:t>
            </a:r>
            <a:r>
              <a:t>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/>
              <a:t>0.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65KG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47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*24*30CM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24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1.08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26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3.88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" y="127635"/>
            <a:ext cx="6637655" cy="663765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11950" y="194945"/>
            <a:ext cx="5015230" cy="602424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9"/>
    </mc:Choice>
    <mc:Fallback>
      <p:transition spd="slow" advTm="119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00775" y="490855"/>
            <a:ext cx="571055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双环花形两层果蔬篮</a:t>
            </a:r>
            <a:r>
              <a:rPr lang="en-US" b="1">
                <a:sym typeface="+mn-ea"/>
              </a:rPr>
              <a:t>(SKU1349196) 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33.5*29.5*47.5CM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22</a:t>
            </a:r>
            <a:r>
              <a:rPr lang="zh-CN" altLang="en-US"/>
              <a:t>套</a:t>
            </a:r>
            <a:r>
              <a:rPr lang="en-US" altLang="zh-CN"/>
              <a:t>/7</a:t>
            </a:r>
            <a:r>
              <a:rPr lang="en-US" altLang="zh-CN">
                <a:sym typeface="+mn-ea"/>
              </a:rPr>
              <a:t>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34*14.3*30.5CM</a:t>
            </a:r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1.7KG</a:t>
            </a: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46.3*36.5*33CM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3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6.8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0.4</a:t>
            </a:r>
            <a:endParaRPr lang="en-US" altLang="zh-CN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49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7.31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" y="50800"/>
            <a:ext cx="5486400" cy="66630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48375" y="393065"/>
            <a:ext cx="5015230" cy="584073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"/>
    </mc:Choice>
    <mc:Fallback>
      <p:transition spd="slow" advTm="312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50380" y="600710"/>
            <a:ext cx="380492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套二</a:t>
            </a:r>
            <a:r>
              <a:rPr b="1">
                <a:sym typeface="+mn-ea"/>
              </a:rPr>
              <a:t>方形带标识牌木制花</a:t>
            </a:r>
            <a:r>
              <a:rPr lang="zh-CN" b="1">
                <a:sym typeface="+mn-ea"/>
              </a:rPr>
              <a:t>盆配</a:t>
            </a:r>
            <a:r>
              <a:rPr b="1">
                <a:sym typeface="+mn-ea"/>
              </a:rPr>
              <a:t>吸塑</a:t>
            </a:r>
            <a:r>
              <a:rPr lang="en-US" altLang="zh-CN" b="1">
                <a:sym typeface="+mn-ea"/>
              </a:rPr>
              <a:t>(SKU</a:t>
            </a:r>
            <a:r>
              <a:rPr lang="zh-CN" b="1">
                <a:sym typeface="+mn-ea"/>
              </a:rPr>
              <a:t>1</a:t>
            </a:r>
            <a:r>
              <a:rPr lang="en-US" altLang="zh-CN" b="1">
                <a:sym typeface="+mn-ea"/>
              </a:rPr>
              <a:t>336026)</a:t>
            </a:r>
            <a:endParaRPr b="1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latin typeface="Arial" panose="020B0604020202020204" pitchFamily="34" charset="0"/>
              </a:rPr>
              <a:t>大：20.2*15*8CM </a:t>
            </a:r>
          </a:p>
          <a:p>
            <a:r>
              <a:rPr lang="en-US" altLang="zh-CN">
                <a:latin typeface="Arial" panose="020B0604020202020204" pitchFamily="34" charset="0"/>
              </a:rPr>
              <a:t>                  小：16*11.5*8CM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608</a:t>
            </a:r>
            <a:r>
              <a:rPr lang="zh-CN" altLang="en-US"/>
              <a:t>套</a:t>
            </a:r>
            <a:r>
              <a:rPr lang="en-US" altLang="zh-CN"/>
              <a:t>/25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21*19.5*13</a:t>
            </a:r>
            <a:r>
              <a:t>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/>
              <a:t>0.56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60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*43*53CM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24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14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3.41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28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4.17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 descr="1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" y="137160"/>
            <a:ext cx="6583045" cy="65830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703060" y="406400"/>
            <a:ext cx="5015230" cy="608139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5"/>
    </mc:Choice>
    <mc:Fallback>
      <p:transition spd="slow" advTm="24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60540" y="288290"/>
            <a:ext cx="397573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b="1">
                <a:sym typeface="+mn-ea"/>
              </a:rPr>
              <a:t>陶瓷花盆带塑料植物</a:t>
            </a:r>
          </a:p>
          <a:p>
            <a:r>
              <a:rPr lang="en-US" altLang="zh-CN" b="1">
                <a:sym typeface="+mn-ea"/>
              </a:rPr>
              <a:t>(SKU</a:t>
            </a:r>
            <a:r>
              <a:rPr lang="zh-CN" b="1">
                <a:sym typeface="+mn-ea"/>
              </a:rPr>
              <a:t>1</a:t>
            </a:r>
            <a:r>
              <a:rPr lang="en-US" altLang="zh-CN" b="1">
                <a:sym typeface="+mn-ea"/>
              </a:rPr>
              <a:t>282158)</a:t>
            </a:r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sym typeface="+mn-ea"/>
              </a:rPr>
              <a:t>12*12*15CM</a:t>
            </a:r>
            <a:r>
              <a:rPr lang="en-US" altLang="zh-CN">
                <a:latin typeface="Arial" panose="020B0604020202020204" pitchFamily="34" charset="0"/>
              </a:rPr>
              <a:t> </a:t>
            </a:r>
          </a:p>
          <a:p>
            <a:r>
              <a:rPr lang="en-US" altLang="zh-CN">
                <a:latin typeface="Arial" panose="020B0604020202020204" pitchFamily="34" charset="0"/>
              </a:rPr>
              <a:t>                </a:t>
            </a:r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1102</a:t>
            </a:r>
            <a:r>
              <a:rPr lang="zh-CN" altLang="en-US"/>
              <a:t>套</a:t>
            </a:r>
            <a:r>
              <a:rPr lang="en-US" altLang="zh-CN"/>
              <a:t>/35 CTN</a:t>
            </a:r>
            <a:endParaRPr lang="zh-CN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包装：彩盒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/>
              <a:t>12.8*12.8*16.5</a:t>
            </a:r>
            <a:r>
              <a:t>CM</a:t>
            </a:r>
          </a:p>
          <a:p>
            <a:endParaRPr/>
          </a:p>
          <a:p>
            <a:r>
              <a:rPr lang="zh-CN" altLang="en-US"/>
              <a:t>内盒重量：</a:t>
            </a:r>
            <a:r>
              <a:rPr lang="en-US" altLang="zh-CN"/>
              <a:t>0.961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52.5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*52.5*35CM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32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15.5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3.4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16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2.38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88290"/>
            <a:ext cx="6499860" cy="64998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664960" y="156845"/>
            <a:ext cx="5015230" cy="627316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"/>
    </mc:Choice>
    <mc:Fallback>
      <p:transition spd="slow" advTm="23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7161530" y="1212215"/>
            <a:ext cx="39668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ym typeface="+mn-ea"/>
              </a:rPr>
              <a:t>血氧监测仪</a:t>
            </a:r>
            <a:endParaRPr lang="zh-CN" altLang="en-US">
              <a:sym typeface="+mn-ea"/>
            </a:endParaRPr>
          </a:p>
          <a:p>
            <a:endParaRPr lang="zh-CN" altLang="en-US"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库存数量：</a:t>
            </a:r>
            <a:r>
              <a:rPr lang="en-US" altLang="zh-CN">
                <a:sym typeface="+mn-ea"/>
              </a:rPr>
              <a:t>500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包装：彩盒</a:t>
            </a: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CBM: 0.5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价格：</a:t>
            </a:r>
            <a:r>
              <a:rPr lang="en-US" altLang="zh-CN">
                <a:solidFill>
                  <a:srgbClr val="FF0000"/>
                </a:solidFill>
              </a:rPr>
              <a:t>RMB100</a:t>
            </a:r>
            <a:r>
              <a:rPr lang="zh-CN" altLang="en-US">
                <a:solidFill>
                  <a:srgbClr val="FF0000"/>
                </a:solidFill>
              </a:rPr>
              <a:t>元</a:t>
            </a:r>
          </a:p>
          <a:p>
            <a:r>
              <a:rPr lang="zh-CN" altLang="en-US">
                <a:solidFill>
                  <a:srgbClr val="FF0000"/>
                </a:solidFill>
              </a:rPr>
              <a:t> </a:t>
            </a:r>
            <a:r>
              <a:rPr lang="en-US" altLang="zh-CN">
                <a:solidFill>
                  <a:srgbClr val="FF0000"/>
                </a:solidFill>
              </a:rPr>
              <a:t>         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USD 14.9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13220" y="955675"/>
            <a:ext cx="5015230" cy="386715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515" y="295910"/>
            <a:ext cx="5157470" cy="51473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980" y="4173855"/>
            <a:ext cx="2607310" cy="2267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143510"/>
            <a:ext cx="1565275" cy="15690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"/>
    </mc:Choice>
    <mc:Fallback>
      <p:transition spd="slow" advTm="1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156960" y="606425"/>
            <a:ext cx="4617720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六半圆花形三层果蔬篮 </a:t>
            </a:r>
            <a:r>
              <a:rPr lang="en-US" b="1">
                <a:sym typeface="+mn-ea"/>
              </a:rPr>
              <a:t>(SKU1349198 )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产品规格：30*30*67.5CM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2177</a:t>
            </a:r>
            <a:r>
              <a:rPr lang="zh-CN" altLang="en-US"/>
              <a:t>套</a:t>
            </a:r>
            <a:r>
              <a:rPr lang="en-US" altLang="zh-CN"/>
              <a:t>/544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t>31.5*1</a:t>
            </a:r>
            <a:r>
              <a:rPr lang="en-US"/>
              <a:t>3.5</a:t>
            </a:r>
            <a:r>
              <a:t>*31.</a:t>
            </a:r>
            <a:r>
              <a:rPr lang="en-US"/>
              <a:t>5</a:t>
            </a:r>
            <a:r>
              <a:t>CM</a:t>
            </a:r>
          </a:p>
          <a:p>
            <a:endParaRPr/>
          </a:p>
          <a:p>
            <a:r>
              <a:rPr lang="zh-CN" altLang="en-US"/>
              <a:t>内盒重量：2.</a:t>
            </a:r>
            <a:r>
              <a:rPr lang="en-US" altLang="zh-CN"/>
              <a:t>75KG</a:t>
            </a:r>
          </a:p>
          <a:p>
            <a:endParaRPr lang="en-US" altLang="zh-CN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55.5*33*33CM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4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12.5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33</a:t>
            </a:r>
            <a:endParaRPr lang="en-US" altLang="zh-CN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70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10.45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0725" y="48260"/>
            <a:ext cx="4093210" cy="67614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58535" y="462280"/>
            <a:ext cx="5015230" cy="616712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"/>
    </mc:Choice>
    <mc:Fallback>
      <p:transition spd="slow" advTm="2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13195" y="555625"/>
            <a:ext cx="392874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六半圆花形两层果蔬篮</a:t>
            </a:r>
            <a:r>
              <a:rPr lang="en-US" b="1">
                <a:sym typeface="+mn-ea"/>
              </a:rPr>
              <a:t>(SKU1349202)</a:t>
            </a:r>
          </a:p>
          <a:p>
            <a:r>
              <a:rPr lang="zh-CN" altLang="en-US">
                <a:sym typeface="+mn-ea"/>
              </a:rPr>
              <a:t>产品规格：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30*30*47.5CM</a:t>
            </a: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39</a:t>
            </a:r>
            <a:r>
              <a:rPr lang="zh-CN" altLang="en-US"/>
              <a:t>套</a:t>
            </a:r>
            <a:r>
              <a:rPr lang="en-US" altLang="zh-CN"/>
              <a:t>/10</a:t>
            </a:r>
            <a:r>
              <a:rPr lang="zh-CN" altLang="en-US"/>
              <a:t>箱</a:t>
            </a: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31.5*13.5*31.5CM</a:t>
            </a:r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/>
              <a:t>2.0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55.5*33*33CM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4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9.5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0.6</a:t>
            </a:r>
            <a:endParaRPr lang="en-US" altLang="zh-CN"/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55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8.2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980" y="54610"/>
            <a:ext cx="4896485" cy="67640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05550" y="421005"/>
            <a:ext cx="5015230" cy="586994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"/>
    </mc:Choice>
    <mc:Fallback>
      <p:transition spd="slow" advTm="25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715760" y="474345"/>
            <a:ext cx="4510405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b="1">
                <a:sym typeface="+mn-ea"/>
              </a:rPr>
              <a:t>五金</a:t>
            </a:r>
            <a:r>
              <a:rPr b="1">
                <a:sym typeface="+mn-ea"/>
              </a:rPr>
              <a:t>麻花线</a:t>
            </a:r>
            <a:r>
              <a:rPr lang="zh-CN" b="1">
                <a:sym typeface="+mn-ea"/>
              </a:rPr>
              <a:t>花瓣形</a:t>
            </a:r>
            <a:r>
              <a:rPr b="1">
                <a:sym typeface="+mn-ea"/>
              </a:rPr>
              <a:t>三层果蔬篮 </a:t>
            </a:r>
            <a:r>
              <a:rPr lang="en-US" b="1">
                <a:sym typeface="+mn-ea"/>
              </a:rPr>
              <a:t>(SKU1349186)</a:t>
            </a:r>
            <a:endParaRPr b="1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 lang="en-US" altLang="zh-CN">
                <a:sym typeface="+mn-ea"/>
              </a:rPr>
              <a:t>32*32*67CM</a:t>
            </a:r>
            <a:r>
              <a:rPr lang="zh-CN" altLang="en-US" b="1">
                <a:sym typeface="+mn-ea"/>
              </a:rPr>
              <a:t> 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600</a:t>
            </a:r>
            <a:r>
              <a:rPr lang="zh-CN" altLang="en-US"/>
              <a:t>套</a:t>
            </a:r>
            <a:r>
              <a:rPr lang="en-US" altLang="zh-CN"/>
              <a:t>/120CTN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包装：黄盒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t>3</a:t>
            </a:r>
            <a:r>
              <a:rPr lang="en-US"/>
              <a:t>3</a:t>
            </a:r>
            <a:r>
              <a:t>*11.5*33CM</a:t>
            </a:r>
          </a:p>
          <a:p>
            <a:endParaRPr/>
          </a:p>
          <a:p>
            <a:r>
              <a:rPr lang="zh-CN" altLang="en-US"/>
              <a:t>内盒重量：2.3</a:t>
            </a:r>
            <a:r>
              <a:rPr lang="en-US" altLang="zh-CN"/>
              <a:t> </a:t>
            </a:r>
            <a:r>
              <a:rPr lang="zh-CN" altLang="en-US"/>
              <a:t>KG</a:t>
            </a: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sym typeface="+mn-ea"/>
              </a:rPr>
              <a:t>60*34.5*34.5CM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5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12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8.6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75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11.19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3135" y="38100"/>
            <a:ext cx="3999230" cy="676719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38265" y="330200"/>
            <a:ext cx="5015230" cy="605218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"/>
    </mc:Choice>
    <mc:Fallback>
      <p:transition spd="slow" advTm="33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726305" y="76835"/>
            <a:ext cx="3446145" cy="6492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1600" b="1">
                <a:sym typeface="+mn-ea"/>
              </a:rPr>
              <a:t>五金</a:t>
            </a:r>
            <a:r>
              <a:rPr sz="1600" b="1">
                <a:sym typeface="+mn-ea"/>
              </a:rPr>
              <a:t>大号</a:t>
            </a:r>
            <a:r>
              <a:rPr lang="zh-CN" sz="1600" b="1">
                <a:sym typeface="+mn-ea"/>
              </a:rPr>
              <a:t>悬挂三</a:t>
            </a:r>
            <a:r>
              <a:rPr sz="1600" b="1">
                <a:sym typeface="+mn-ea"/>
              </a:rPr>
              <a:t>层置物篮</a:t>
            </a:r>
            <a:r>
              <a:rPr lang="en-US" sz="1600" b="1">
                <a:sym typeface="+mn-ea"/>
              </a:rPr>
              <a:t>(SKU1314255)</a:t>
            </a:r>
            <a:endParaRPr sz="1600" b="1">
              <a:sym typeface="+mn-ea"/>
            </a:endParaRPr>
          </a:p>
          <a:p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产品规格：大篮 </a:t>
            </a:r>
            <a:r>
              <a:rPr lang="en-US" altLang="zh-CN" sz="1600">
                <a:sym typeface="+mn-ea"/>
              </a:rPr>
              <a:t>30.5*30.5*10.2CM</a:t>
            </a:r>
          </a:p>
          <a:p>
            <a:r>
              <a:rPr lang="en-US" altLang="zh-CN" sz="1600">
                <a:sym typeface="+mn-ea"/>
              </a:rPr>
              <a:t>                  </a:t>
            </a:r>
            <a:r>
              <a:rPr lang="zh-CN" altLang="en-US" sz="1600">
                <a:sym typeface="+mn-ea"/>
              </a:rPr>
              <a:t>中篮 </a:t>
            </a:r>
            <a:r>
              <a:rPr lang="en-US" altLang="zh-CN" sz="1600">
                <a:sym typeface="+mn-ea"/>
              </a:rPr>
              <a:t>26.7*26.7*8.9CM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                  小篮 </a:t>
            </a:r>
            <a:r>
              <a:rPr lang="en-US" altLang="zh-CN" sz="1600">
                <a:sym typeface="+mn-ea"/>
              </a:rPr>
              <a:t>22.5*22.5*8.4CM</a:t>
            </a:r>
          </a:p>
          <a:p>
            <a:r>
              <a:rPr lang="zh-CN" altLang="en-US" sz="1600">
                <a:sym typeface="+mn-ea"/>
              </a:rPr>
              <a:t>                   整体高度：</a:t>
            </a:r>
            <a:r>
              <a:rPr lang="en-US" altLang="zh-CN" sz="1600">
                <a:sym typeface="+mn-ea"/>
              </a:rPr>
              <a:t>80CM</a:t>
            </a:r>
          </a:p>
          <a:p>
            <a:endParaRPr lang="zh-CN" altLang="en-US" sz="1600">
              <a:sym typeface="+mn-ea"/>
            </a:endParaRPr>
          </a:p>
          <a:p>
            <a:r>
              <a:rPr lang="zh-CN" sz="1600"/>
              <a:t>数量：</a:t>
            </a:r>
            <a:r>
              <a:rPr lang="en-US" altLang="zh-CN" sz="1600">
                <a:sym typeface="+mn-ea"/>
              </a:rPr>
              <a:t>178</a:t>
            </a:r>
            <a:r>
              <a:rPr lang="zh-CN" altLang="en-US" sz="1600"/>
              <a:t>套</a:t>
            </a:r>
            <a:r>
              <a:rPr lang="en-US" altLang="zh-CN" sz="1600"/>
              <a:t>/36CTN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包装：黄盒</a:t>
            </a:r>
          </a:p>
          <a:p>
            <a:endParaRPr lang="zh-CN" altLang="en-US" sz="1600"/>
          </a:p>
          <a:p>
            <a:r>
              <a:rPr lang="zh-CN" altLang="en-US" sz="1600"/>
              <a:t>内盒规格：</a:t>
            </a:r>
            <a:r>
              <a:rPr sz="1600"/>
              <a:t>30.9*10.5*30.9CM</a:t>
            </a:r>
          </a:p>
          <a:p>
            <a:endParaRPr sz="1600"/>
          </a:p>
          <a:p>
            <a:r>
              <a:rPr lang="zh-CN" altLang="en-US" sz="1600"/>
              <a:t>内盒重量：1.01KG</a:t>
            </a: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外箱规格：</a:t>
            </a:r>
            <a:r>
              <a:rPr lang="en-US" altLang="zh-CN" sz="1600">
                <a:sym typeface="+mn-ea"/>
              </a:rPr>
              <a:t>55.5*32.5*32.5CM</a:t>
            </a:r>
          </a:p>
          <a:p>
            <a:endParaRPr lang="en-US" altLang="zh-CN" sz="1600">
              <a:sym typeface="+mn-ea"/>
            </a:endParaRPr>
          </a:p>
          <a:p>
            <a:r>
              <a:rPr lang="zh-CN" altLang="en-US" sz="1600">
                <a:sym typeface="+mn-ea"/>
              </a:rPr>
              <a:t>外箱</a:t>
            </a:r>
            <a:r>
              <a:rPr lang="en-US" altLang="zh-CN" sz="1600">
                <a:sym typeface="+mn-ea"/>
              </a:rPr>
              <a:t>QTY:  5   </a:t>
            </a:r>
            <a:r>
              <a:rPr lang="zh-CN" altLang="en-US" sz="1600">
                <a:sym typeface="+mn-ea"/>
              </a:rPr>
              <a:t>外箱毛重：</a:t>
            </a:r>
            <a:r>
              <a:rPr lang="en-US" altLang="zh-CN" sz="1600">
                <a:sym typeface="+mn-ea"/>
              </a:rPr>
              <a:t>5.6 KG</a:t>
            </a:r>
            <a:endParaRPr lang="en-US" altLang="zh-CN" sz="1600"/>
          </a:p>
          <a:p>
            <a:endParaRPr lang="en-US" altLang="zh-CN" sz="1600"/>
          </a:p>
          <a:p>
            <a:r>
              <a:rPr lang="en-US" altLang="zh-CN" sz="1600">
                <a:sym typeface="+mn-ea"/>
              </a:rPr>
              <a:t>CBM: 2.1</a:t>
            </a:r>
          </a:p>
          <a:p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RMB 35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元</a:t>
            </a:r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          USD 5.22</a:t>
            </a:r>
            <a:endParaRPr lang="en-US" altLang="zh-CN" sz="1600">
              <a:solidFill>
                <a:srgbClr val="FF0000"/>
              </a:solidFill>
            </a:endParaRPr>
          </a:p>
          <a:p>
            <a:endParaRPr lang="en-US" altLang="zh-CN" sz="1600">
              <a:solidFill>
                <a:srgbClr val="FF0000"/>
              </a:solidFill>
            </a:endParaRPr>
          </a:p>
          <a:p>
            <a:endParaRPr lang="en-US" altLang="zh-CN" sz="1600">
              <a:solidFill>
                <a:schemeClr val="tx1"/>
              </a:solidFill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0750" y="76835"/>
            <a:ext cx="3061335" cy="67144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385810" y="631190"/>
            <a:ext cx="3786505" cy="6000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1600" b="1">
                <a:sym typeface="+mn-ea"/>
              </a:rPr>
              <a:t>五金小</a:t>
            </a:r>
            <a:r>
              <a:rPr sz="1600" b="1">
                <a:sym typeface="+mn-ea"/>
              </a:rPr>
              <a:t>号</a:t>
            </a:r>
            <a:r>
              <a:rPr lang="zh-CN" sz="1600" b="1">
                <a:sym typeface="+mn-ea"/>
              </a:rPr>
              <a:t>悬挂三</a:t>
            </a:r>
            <a:r>
              <a:rPr sz="1600" b="1">
                <a:sym typeface="+mn-ea"/>
              </a:rPr>
              <a:t>层置物篮</a:t>
            </a:r>
          </a:p>
          <a:p>
            <a:r>
              <a:rPr lang="en-US" sz="1600" b="1">
                <a:sym typeface="+mn-ea"/>
              </a:rPr>
              <a:t>(SKU1327825)</a:t>
            </a:r>
          </a:p>
          <a:p>
            <a:r>
              <a:rPr lang="zh-CN" altLang="en-US" sz="1600">
                <a:sym typeface="+mn-ea"/>
              </a:rPr>
              <a:t>产品规格：大篮 </a:t>
            </a:r>
            <a:r>
              <a:rPr lang="en-US" altLang="zh-CN" sz="1600">
                <a:sym typeface="+mn-ea"/>
              </a:rPr>
              <a:t>26*26*6.5CM</a:t>
            </a:r>
          </a:p>
          <a:p>
            <a:r>
              <a:rPr lang="en-US" altLang="zh-CN" sz="1600">
                <a:sym typeface="+mn-ea"/>
              </a:rPr>
              <a:t>                  </a:t>
            </a:r>
            <a:r>
              <a:rPr lang="zh-CN" altLang="en-US" sz="1600">
                <a:sym typeface="+mn-ea"/>
              </a:rPr>
              <a:t>中篮 </a:t>
            </a:r>
            <a:r>
              <a:rPr lang="en-US" altLang="zh-CN" sz="1600">
                <a:sym typeface="+mn-ea"/>
              </a:rPr>
              <a:t>23*23*7.2CM</a:t>
            </a:r>
            <a:endParaRPr lang="zh-CN" altLang="en-US" sz="1600">
              <a:sym typeface="+mn-ea"/>
            </a:endParaRPr>
          </a:p>
          <a:p>
            <a:r>
              <a:rPr lang="zh-CN" altLang="en-US" sz="1600">
                <a:sym typeface="+mn-ea"/>
              </a:rPr>
              <a:t>                  小篮 </a:t>
            </a:r>
            <a:r>
              <a:rPr lang="en-US" altLang="zh-CN" sz="1600">
                <a:sym typeface="+mn-ea"/>
              </a:rPr>
              <a:t>18.6*18.6*6.4CM</a:t>
            </a:r>
          </a:p>
          <a:p>
            <a:r>
              <a:rPr lang="zh-CN" altLang="en-US" sz="1600">
                <a:sym typeface="+mn-ea"/>
              </a:rPr>
              <a:t>                  整体高度：</a:t>
            </a:r>
            <a:r>
              <a:rPr lang="en-US" altLang="zh-CN" sz="1600">
                <a:sym typeface="+mn-ea"/>
              </a:rPr>
              <a:t>80CM</a:t>
            </a:r>
          </a:p>
          <a:p>
            <a:endParaRPr lang="zh-CN" altLang="en-US" sz="1600">
              <a:sym typeface="+mn-ea"/>
            </a:endParaRPr>
          </a:p>
          <a:p>
            <a:r>
              <a:rPr lang="zh-CN" sz="1600"/>
              <a:t>数量：</a:t>
            </a:r>
            <a:r>
              <a:rPr lang="en-US" altLang="zh-CN" sz="1600"/>
              <a:t>976</a:t>
            </a:r>
            <a:r>
              <a:rPr lang="zh-CN" altLang="en-US" sz="1600"/>
              <a:t>套</a:t>
            </a:r>
            <a:r>
              <a:rPr lang="en-US" altLang="zh-CN" sz="1600"/>
              <a:t>/49 CTN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包装：黄盒</a:t>
            </a:r>
          </a:p>
          <a:p>
            <a:endParaRPr lang="zh-CN" altLang="en-US" sz="1600"/>
          </a:p>
          <a:p>
            <a:r>
              <a:rPr lang="zh-CN" altLang="en-US" sz="1600"/>
              <a:t>内盒规格：</a:t>
            </a:r>
            <a:r>
              <a:rPr sz="1600"/>
              <a:t>26.7*9.5*26.7CM</a:t>
            </a:r>
          </a:p>
          <a:p>
            <a:endParaRPr sz="1600"/>
          </a:p>
          <a:p>
            <a:r>
              <a:rPr lang="zh-CN" altLang="en-US" sz="1600"/>
              <a:t>内盒重量：</a:t>
            </a:r>
            <a:r>
              <a:rPr lang="en-US" altLang="zh-CN" sz="1600"/>
              <a:t>0.78</a:t>
            </a:r>
            <a:r>
              <a:rPr lang="zh-CN" altLang="en-US" sz="1600"/>
              <a:t>KG</a:t>
            </a:r>
          </a:p>
          <a:p>
            <a:endParaRPr lang="zh-CN" altLang="en-US" sz="1600"/>
          </a:p>
          <a:p>
            <a:r>
              <a:rPr lang="zh-CN" altLang="en-US" sz="1600">
                <a:sym typeface="+mn-ea"/>
              </a:rPr>
              <a:t>外箱规格：</a:t>
            </a:r>
            <a:r>
              <a:rPr lang="en-US" altLang="zh-CN" sz="1600">
                <a:sym typeface="+mn-ea"/>
              </a:rPr>
              <a:t>55.5*50*55.5CM</a:t>
            </a:r>
          </a:p>
          <a:p>
            <a:endParaRPr lang="en-US" altLang="zh-CN" sz="1600">
              <a:sym typeface="+mn-ea"/>
            </a:endParaRPr>
          </a:p>
          <a:p>
            <a:r>
              <a:rPr lang="zh-CN" altLang="en-US" sz="1600">
                <a:sym typeface="+mn-ea"/>
              </a:rPr>
              <a:t>外箱</a:t>
            </a:r>
            <a:r>
              <a:rPr lang="en-US" altLang="zh-CN" sz="1600">
                <a:sym typeface="+mn-ea"/>
              </a:rPr>
              <a:t>QTY:  20   </a:t>
            </a:r>
            <a:r>
              <a:rPr lang="zh-CN" altLang="en-US" sz="1600">
                <a:sym typeface="+mn-ea"/>
              </a:rPr>
              <a:t>外箱毛重：</a:t>
            </a:r>
            <a:r>
              <a:rPr lang="en-US" altLang="zh-CN" sz="1600">
                <a:sym typeface="+mn-ea"/>
              </a:rPr>
              <a:t>16.5 KG</a:t>
            </a:r>
            <a:endParaRPr lang="en-US" altLang="zh-CN" sz="1600"/>
          </a:p>
          <a:p>
            <a:endParaRPr lang="en-US" altLang="zh-CN" sz="1600"/>
          </a:p>
          <a:p>
            <a:r>
              <a:rPr lang="en-US" altLang="zh-CN" sz="1600">
                <a:sym typeface="+mn-ea"/>
              </a:rPr>
              <a:t>CBM: 7.5</a:t>
            </a:r>
          </a:p>
          <a:p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RMB 31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元</a:t>
            </a:r>
            <a:endParaRPr lang="zh-CN" altLang="en-US" sz="1600">
              <a:solidFill>
                <a:srgbClr val="FF0000"/>
              </a:solidFill>
            </a:endParaRPr>
          </a:p>
          <a:p>
            <a:r>
              <a:rPr lang="zh-CN" altLang="en-US" sz="16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          USD 4.62</a:t>
            </a:r>
            <a:endParaRPr lang="en-US" altLang="zh-CN" sz="1600">
              <a:solidFill>
                <a:srgbClr val="FF0000"/>
              </a:solidFill>
            </a:endParaRPr>
          </a:p>
          <a:p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85810" y="631190"/>
            <a:ext cx="3308985" cy="589597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31385" y="76835"/>
            <a:ext cx="3308985" cy="645096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"/>
    </mc:Choice>
    <mc:Fallback>
      <p:transition spd="slow" advTm="19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659245" y="453390"/>
            <a:ext cx="3777615" cy="64623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ym typeface="+mn-ea"/>
              </a:rPr>
              <a:t>五金两层长方形</a:t>
            </a:r>
            <a:r>
              <a:rPr lang="zh-CN" b="1">
                <a:sym typeface="+mn-ea"/>
              </a:rPr>
              <a:t>水果篮</a:t>
            </a:r>
            <a:r>
              <a:rPr lang="en-US" altLang="zh-CN" b="1">
                <a:sym typeface="+mn-ea"/>
              </a:rPr>
              <a:t>(sku1266457 )</a:t>
            </a:r>
          </a:p>
          <a:p>
            <a:r>
              <a:rPr lang="zh-CN" altLang="en-US">
                <a:sym typeface="+mn-ea"/>
              </a:rPr>
              <a:t>产品规格：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下面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40.5*31*9CM </a:t>
            </a: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上面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34*24*8CM </a:t>
            </a:r>
          </a:p>
          <a:p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    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总高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44CM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470</a:t>
            </a:r>
            <a:r>
              <a:rPr lang="zh-CN" altLang="en-US"/>
              <a:t>套</a:t>
            </a:r>
            <a:r>
              <a:rPr lang="en-US" altLang="zh-CN"/>
              <a:t>/ 94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包装：彩盒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31.6*9.8*41.6CM</a:t>
            </a:r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2.56KG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51.5*33*43CM 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5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14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6.86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60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8.95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/>
          </a:p>
        </p:txBody>
      </p:sp>
      <p:sp>
        <p:nvSpPr>
          <p:cNvPr id="6" name="矩形 5"/>
          <p:cNvSpPr/>
          <p:nvPr/>
        </p:nvSpPr>
        <p:spPr>
          <a:xfrm>
            <a:off x="6509385" y="292100"/>
            <a:ext cx="5015230" cy="6341745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71sjV5HLwCS._AC_SL150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" y="122555"/>
            <a:ext cx="6092190" cy="65112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"/>
    </mc:Choice>
    <mc:Fallback>
      <p:transition spd="slow" advTm="17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49415" y="638175"/>
            <a:ext cx="4222115" cy="5908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>
                <a:sym typeface="+mn-ea"/>
              </a:rPr>
              <a:t>五金两层圆形</a:t>
            </a:r>
            <a:r>
              <a:rPr lang="zh-CN" b="1">
                <a:sym typeface="+mn-ea"/>
              </a:rPr>
              <a:t>水果篮</a:t>
            </a:r>
            <a:r>
              <a:rPr lang="en-US" altLang="zh-CN" b="1">
                <a:sym typeface="+mn-ea"/>
              </a:rPr>
              <a:t>(sku1266433 )</a:t>
            </a:r>
          </a:p>
          <a:p>
            <a:endParaRPr lang="zh-CN" altLang="en-US" b="1">
              <a:sym typeface="+mn-ea"/>
            </a:endParaRPr>
          </a:p>
          <a:p>
            <a:r>
              <a:rPr lang="zh-CN" altLang="en-US">
                <a:sym typeface="+mn-ea"/>
              </a:rPr>
              <a:t>产品规格：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0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*3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0</a:t>
            </a:r>
            <a:r>
              <a:rPr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*43</a:t>
            </a:r>
            <a:r>
              <a:rPr lang="en-US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CM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/>
              <a:t>数量：</a:t>
            </a:r>
            <a:r>
              <a:rPr lang="en-US" altLang="zh-CN"/>
              <a:t>296 </a:t>
            </a:r>
            <a:r>
              <a:rPr lang="zh-CN" altLang="en-US"/>
              <a:t>套</a:t>
            </a:r>
            <a:r>
              <a:rPr lang="en-US" altLang="zh-CN"/>
              <a:t>/59 CTN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包装：彩盒</a:t>
            </a:r>
          </a:p>
          <a:p>
            <a:endParaRPr lang="zh-CN" altLang="en-US"/>
          </a:p>
          <a:p>
            <a:r>
              <a:rPr lang="zh-CN" altLang="en-US"/>
              <a:t>内盒规格：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31.4*31.4*10CM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内盒重量：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2.05KG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外箱规格：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52*33*33CM</a:t>
            </a:r>
          </a:p>
          <a:p>
            <a:endParaRPr lang="en-US" altLang="zh-CN">
              <a:sym typeface="+mn-ea"/>
            </a:endParaRPr>
          </a:p>
          <a:p>
            <a:r>
              <a:rPr lang="zh-CN" altLang="en-US">
                <a:sym typeface="+mn-ea"/>
              </a:rPr>
              <a:t>外箱</a:t>
            </a:r>
            <a:r>
              <a:rPr lang="en-US" altLang="zh-CN">
                <a:sym typeface="+mn-ea"/>
              </a:rPr>
              <a:t>QTY:  5   </a:t>
            </a:r>
            <a:r>
              <a:rPr lang="zh-CN" altLang="en-US">
                <a:sym typeface="+mn-ea"/>
              </a:rPr>
              <a:t>外箱毛重：</a:t>
            </a:r>
            <a:r>
              <a:rPr lang="en-US" altLang="zh-CN">
                <a:sym typeface="+mn-ea"/>
              </a:rPr>
              <a:t>11 KG</a:t>
            </a:r>
            <a:endParaRPr lang="en-US" altLang="zh-CN"/>
          </a:p>
          <a:p>
            <a:endParaRPr lang="en-US" altLang="zh-CN"/>
          </a:p>
          <a:p>
            <a:r>
              <a:rPr lang="en-US" altLang="zh-CN">
                <a:sym typeface="+mn-ea"/>
              </a:rPr>
              <a:t>CBM: 3.4</a:t>
            </a: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价格：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RMB 65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元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          USD 9.7</a:t>
            </a:r>
            <a:endParaRPr lang="en-US" altLang="zh-CN">
              <a:solidFill>
                <a:srgbClr val="FF0000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52540" y="422275"/>
            <a:ext cx="5015230" cy="6339840"/>
          </a:xfrm>
          <a:prstGeom prst="rect">
            <a:avLst/>
          </a:prstGeom>
          <a:noFill/>
          <a:ln w="22225" cmpd="sng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71Cgqc5i8bS._AC_SL1500_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25" y="37465"/>
            <a:ext cx="4552950" cy="67824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"/>
    </mc:Choice>
    <mc:Fallback>
      <p:transition spd="slow" advTm="17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Y1ZDNiNTlmODMyODEwNzRmMzBmODU0NmQwODRjOG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2109</Words>
  <Application>Microsoft Office PowerPoint</Application>
  <PresentationFormat>宽屏</PresentationFormat>
  <Paragraphs>664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宋体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薛 锐</cp:lastModifiedBy>
  <cp:revision>447</cp:revision>
  <dcterms:created xsi:type="dcterms:W3CDTF">2019-06-19T02:08:00Z</dcterms:created>
  <dcterms:modified xsi:type="dcterms:W3CDTF">2022-11-15T00:40:10Z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99ED8BB00FA949F9AE29CF22C96DA95B</vt:lpwstr>
  </property>
</Properties>
</file>